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26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0E5BF5EB-4888-4810-B904-8CBAD273A54D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3295F3A8-9407-4F9D-BCA1-E70E33FCBA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BF5EB-4888-4810-B904-8CBAD273A54D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5F3A8-9407-4F9D-BCA1-E70E33FCBA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BF5EB-4888-4810-B904-8CBAD273A54D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5F3A8-9407-4F9D-BCA1-E70E33FCBA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BF5EB-4888-4810-B904-8CBAD273A54D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5F3A8-9407-4F9D-BCA1-E70E33FCBA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BF5EB-4888-4810-B904-8CBAD273A54D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5F3A8-9407-4F9D-BCA1-E70E33FCBA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BF5EB-4888-4810-B904-8CBAD273A54D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5F3A8-9407-4F9D-BCA1-E70E33FCBA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E5BF5EB-4888-4810-B904-8CBAD273A54D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295F3A8-9407-4F9D-BCA1-E70E33FCBAC7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0E5BF5EB-4888-4810-B904-8CBAD273A54D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3295F3A8-9407-4F9D-BCA1-E70E33FCBA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BF5EB-4888-4810-B904-8CBAD273A54D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5F3A8-9407-4F9D-BCA1-E70E33FCBA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BF5EB-4888-4810-B904-8CBAD273A54D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5F3A8-9407-4F9D-BCA1-E70E33FCBA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BF5EB-4888-4810-B904-8CBAD273A54D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5F3A8-9407-4F9D-BCA1-E70E33FCBA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0E5BF5EB-4888-4810-B904-8CBAD273A54D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3295F3A8-9407-4F9D-BCA1-E70E33FCBAC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Добровольные пожертвования</a:t>
            </a:r>
            <a:br>
              <a:rPr lang="ru-RU" b="1" dirty="0" smtClean="0"/>
            </a:br>
            <a:r>
              <a:rPr lang="ru-RU" b="1" dirty="0" smtClean="0"/>
              <a:t>на нужды гимназии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Управляющий совет</a:t>
            </a:r>
          </a:p>
          <a:p>
            <a:r>
              <a:rPr lang="ru-RU" dirty="0" smtClean="0"/>
              <a:t>31.03.2015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Основные принципы помощи гимназии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852678" indent="-742950" algn="ctr">
              <a:buAutoNum type="arabicPeriod"/>
            </a:pPr>
            <a:r>
              <a:rPr lang="ru-RU" sz="4000" b="1" dirty="0" smtClean="0"/>
              <a:t>Добровольность</a:t>
            </a:r>
          </a:p>
          <a:p>
            <a:pPr marL="852678" indent="-742950" algn="ctr">
              <a:buNone/>
            </a:pPr>
            <a:endParaRPr lang="ru-RU" sz="4000" b="1" dirty="0" smtClean="0"/>
          </a:p>
          <a:p>
            <a:pPr algn="ctr">
              <a:buNone/>
            </a:pPr>
            <a:r>
              <a:rPr lang="ru-RU" sz="4000" b="1" dirty="0" smtClean="0"/>
              <a:t>2. </a:t>
            </a:r>
            <a:r>
              <a:rPr lang="ru-RU" sz="4000" b="1" dirty="0" smtClean="0"/>
              <a:t>Информированность</a:t>
            </a:r>
          </a:p>
          <a:p>
            <a:pPr algn="ctr">
              <a:buNone/>
            </a:pPr>
            <a:endParaRPr lang="ru-RU" sz="4000" b="1" dirty="0" smtClean="0"/>
          </a:p>
          <a:p>
            <a:pPr algn="ctr">
              <a:buNone/>
            </a:pPr>
            <a:r>
              <a:rPr lang="ru-RU" sz="4000" b="1" dirty="0" smtClean="0"/>
              <a:t>3. </a:t>
            </a:r>
            <a:r>
              <a:rPr lang="ru-RU" sz="4000" b="1" dirty="0" smtClean="0"/>
              <a:t>Подотчетность</a:t>
            </a:r>
          </a:p>
          <a:p>
            <a:pPr algn="ctr">
              <a:buNone/>
            </a:pPr>
            <a:endParaRPr lang="ru-RU" sz="4000" b="1" dirty="0" smtClean="0"/>
          </a:p>
          <a:p>
            <a:pPr algn="ctr">
              <a:buNone/>
            </a:pPr>
            <a:r>
              <a:rPr lang="ru-RU" sz="4000" b="1" dirty="0" smtClean="0"/>
              <a:t>4. Законность оформления внесенных средств  и прозрачность их расходования </a:t>
            </a:r>
          </a:p>
          <a:p>
            <a:pPr algn="ctr">
              <a:buNone/>
            </a:pPr>
            <a:r>
              <a:rPr lang="ru-RU" sz="4000" b="1" dirty="0" smtClean="0"/>
              <a:t>5. Самостоятельное определение размера пожертвования</a:t>
            </a:r>
          </a:p>
          <a:p>
            <a:pPr algn="ctr">
              <a:buNone/>
            </a:pPr>
            <a:endParaRPr lang="ru-RU" sz="4000" b="1" dirty="0"/>
          </a:p>
          <a:p>
            <a:pPr>
              <a:buNone/>
            </a:pPr>
            <a:r>
              <a:rPr lang="ru-RU" sz="4000" b="1" dirty="0" smtClean="0"/>
              <a:t>Управляющий совет принимает решения только рекомендательного характера!</a:t>
            </a:r>
            <a:endParaRPr lang="ru-RU" sz="4000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66</TotalTime>
  <Words>41</Words>
  <Application>Microsoft Office PowerPoint</Application>
  <PresentationFormat>Экран (4:3)</PresentationFormat>
  <Paragraphs>14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Городская</vt:lpstr>
      <vt:lpstr>Добровольные пожертвования на нужды гимназии</vt:lpstr>
      <vt:lpstr>Основные принципы помощи гимназии: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Добровольные пожертвования на нужды гимназии</dc:title>
  <dc:creator>Злата Александровна</dc:creator>
  <cp:lastModifiedBy>Злата Александровна</cp:lastModifiedBy>
  <cp:revision>7</cp:revision>
  <dcterms:created xsi:type="dcterms:W3CDTF">2015-03-31T12:00:20Z</dcterms:created>
  <dcterms:modified xsi:type="dcterms:W3CDTF">2015-03-31T13:07:16Z</dcterms:modified>
</cp:coreProperties>
</file>