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F68CFD1-1413-4658-A591-330120D0136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2455772-FE72-4BE2-A4EF-5F7926FA92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Сбор макулатуры</a:t>
            </a:r>
            <a:br>
              <a:rPr lang="ru-RU" dirty="0" smtClean="0"/>
            </a:br>
            <a:r>
              <a:rPr lang="ru-RU" dirty="0" smtClean="0"/>
              <a:t>Февраль 2015 года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Отчет</a:t>
            </a:r>
          </a:p>
          <a:p>
            <a:r>
              <a:rPr lang="ru-RU" dirty="0" smtClean="0"/>
              <a:t>Управляющий совет</a:t>
            </a:r>
          </a:p>
          <a:p>
            <a:r>
              <a:rPr lang="ru-RU" dirty="0" smtClean="0"/>
              <a:t>31.03.2015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 8 по 18 февраля гимназисты, родители, учителя и сотрудники приняли активное участие в сборе макулатуры. Было собрано более 5 тонн ненужной бумаги. Самыми активными классами стали: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pic>
        <p:nvPicPr>
          <p:cNvPr id="1026" name="Picture 2" descr="C:\Users\Злата Александровна\Desktop\makylat_im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9046" y="1481138"/>
            <a:ext cx="3856907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1-4 классы:</a:t>
            </a:r>
          </a:p>
          <a:p>
            <a:pPr>
              <a:buNone/>
            </a:pPr>
            <a:r>
              <a:rPr lang="ru-RU" b="1" dirty="0" smtClean="0"/>
              <a:t>1 место - 2Б класс</a:t>
            </a:r>
            <a:r>
              <a:rPr lang="ru-RU" dirty="0" smtClean="0"/>
              <a:t> (811 кг)</a:t>
            </a:r>
          </a:p>
          <a:p>
            <a:pPr>
              <a:buNone/>
            </a:pPr>
            <a:r>
              <a:rPr lang="ru-RU" b="1" dirty="0" smtClean="0"/>
              <a:t>2 место - 3Б класс</a:t>
            </a:r>
            <a:r>
              <a:rPr lang="ru-RU" dirty="0" smtClean="0"/>
              <a:t> (440 кг)</a:t>
            </a:r>
          </a:p>
          <a:p>
            <a:pPr>
              <a:buNone/>
            </a:pPr>
            <a:r>
              <a:rPr lang="ru-RU" b="1" dirty="0" smtClean="0"/>
              <a:t>3 место - 2А класс </a:t>
            </a:r>
            <a:r>
              <a:rPr lang="ru-RU" dirty="0" smtClean="0"/>
              <a:t>- (412 кг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5-11 классы:</a:t>
            </a:r>
          </a:p>
          <a:p>
            <a:pPr>
              <a:buNone/>
            </a:pPr>
            <a:r>
              <a:rPr lang="ru-RU" b="1" dirty="0" smtClean="0"/>
              <a:t>1 место - 8Б класс</a:t>
            </a:r>
            <a:r>
              <a:rPr lang="ru-RU" dirty="0" smtClean="0"/>
              <a:t> (460 кг)</a:t>
            </a:r>
          </a:p>
          <a:p>
            <a:pPr>
              <a:buNone/>
            </a:pPr>
            <a:r>
              <a:rPr lang="ru-RU" b="1" dirty="0" smtClean="0"/>
              <a:t>2 место - 6А класс</a:t>
            </a:r>
            <a:r>
              <a:rPr lang="ru-RU" dirty="0" smtClean="0"/>
              <a:t> (308 кг)</a:t>
            </a:r>
          </a:p>
          <a:p>
            <a:pPr>
              <a:buNone/>
            </a:pPr>
            <a:r>
              <a:rPr lang="ru-RU" b="1" dirty="0" smtClean="0"/>
              <a:t>3 место - 6Б класс</a:t>
            </a:r>
            <a:r>
              <a:rPr lang="ru-RU" dirty="0" smtClean="0"/>
              <a:t> (256 кг)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Самыми активными классами стали: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51845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1б - Трапезникова Виктория (96,5 кг)</a:t>
            </a:r>
          </a:p>
          <a:p>
            <a:r>
              <a:rPr lang="ru-RU" b="1" dirty="0" smtClean="0"/>
              <a:t>2а - Копытова Елизавета (70 кг)</a:t>
            </a:r>
          </a:p>
          <a:p>
            <a:r>
              <a:rPr lang="ru-RU" b="1" dirty="0" smtClean="0"/>
              <a:t>2а - Куракин Никита (105 кг)</a:t>
            </a:r>
          </a:p>
          <a:p>
            <a:r>
              <a:rPr lang="ru-RU" b="1" dirty="0" smtClean="0"/>
              <a:t>2б - </a:t>
            </a:r>
            <a:r>
              <a:rPr lang="ru-RU" b="1" dirty="0" err="1" smtClean="0"/>
              <a:t>Чудиновских</a:t>
            </a:r>
            <a:r>
              <a:rPr lang="ru-RU" b="1" dirty="0" smtClean="0"/>
              <a:t> Владислав (107 кг)</a:t>
            </a:r>
          </a:p>
          <a:p>
            <a:r>
              <a:rPr lang="ru-RU" b="1" dirty="0" smtClean="0"/>
              <a:t>2б - Петрова Анна (172,5 кг)</a:t>
            </a:r>
          </a:p>
          <a:p>
            <a:r>
              <a:rPr lang="ru-RU" b="1" dirty="0" smtClean="0"/>
              <a:t>3а - Соковнина Полина (85 кг)</a:t>
            </a:r>
          </a:p>
          <a:p>
            <a:r>
              <a:rPr lang="ru-RU" b="1" dirty="0" smtClean="0"/>
              <a:t>3б - Владимирова Надежда (80 кг)</a:t>
            </a:r>
          </a:p>
          <a:p>
            <a:r>
              <a:rPr lang="ru-RU" b="1" dirty="0" smtClean="0"/>
              <a:t>5б - Устюжанинова Арина (59 кг)</a:t>
            </a:r>
          </a:p>
          <a:p>
            <a:r>
              <a:rPr lang="ru-RU" b="1" dirty="0" smtClean="0"/>
              <a:t>6а - </a:t>
            </a:r>
            <a:r>
              <a:rPr lang="ru-RU" b="1" dirty="0" err="1" smtClean="0"/>
              <a:t>Гашечева</a:t>
            </a:r>
            <a:r>
              <a:rPr lang="ru-RU" b="1" dirty="0" smtClean="0"/>
              <a:t> Анастасия (51 кг)</a:t>
            </a:r>
          </a:p>
          <a:p>
            <a:r>
              <a:rPr lang="ru-RU" b="1" dirty="0" smtClean="0"/>
              <a:t>6а - Скоков Савелий (50 кг)</a:t>
            </a:r>
          </a:p>
          <a:p>
            <a:r>
              <a:rPr lang="ru-RU" b="1" dirty="0" smtClean="0"/>
              <a:t>6б - Касаткин Павел (56 кг)</a:t>
            </a:r>
          </a:p>
          <a:p>
            <a:r>
              <a:rPr lang="ru-RU" b="1" dirty="0" smtClean="0"/>
              <a:t>8б - Волков Иван (225 кг)</a:t>
            </a:r>
          </a:p>
          <a:p>
            <a:r>
              <a:rPr lang="ru-RU" b="1" dirty="0" smtClean="0"/>
              <a:t>9б - Мерзлякова Вероника (67,5 кг)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Хочется отметить детей, которые принесли 50 и более кг: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45225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547664" y="404664"/>
          <a:ext cx="4392488" cy="6216015"/>
        </p:xfrm>
        <a:graphic>
          <a:graphicData uri="http://schemas.openxmlformats.org/presentationml/2006/ole">
            <p:oleObj spid="_x0000_s2050" name="Acrobat Document" r:id="rId3" imgW="5667139" imgH="8019997" progId="AcroExch.Document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67544" y="404664"/>
          <a:ext cx="3847066" cy="5432152"/>
        </p:xfrm>
        <a:graphic>
          <a:graphicData uri="http://schemas.openxmlformats.org/presentationml/2006/ole">
            <p:oleObj spid="_x0000_s3074" name="Acrobat Document" r:id="rId3" imgW="5686304" imgH="8029444" progId="AcroExch.Document.11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336286" y="476672"/>
          <a:ext cx="3951042" cy="5432152"/>
        </p:xfrm>
        <a:graphic>
          <a:graphicData uri="http://schemas.openxmlformats.org/presentationml/2006/ole">
            <p:oleObj spid="_x0000_s3075" name="Acrobat Document" r:id="rId4" imgW="5991068" imgH="8238913" progId="AcroExch.Document.11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</TotalTime>
  <Words>167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Открытая</vt:lpstr>
      <vt:lpstr>Adobe Acrobat Document</vt:lpstr>
      <vt:lpstr>Сбор макулатуры Февраль 2015 года</vt:lpstr>
      <vt:lpstr>ИТОГИ</vt:lpstr>
      <vt:lpstr>Самыми активными классами стали:</vt:lpstr>
      <vt:lpstr>Хочется отметить детей, которые принесли 50 и более кг: </vt:lpstr>
      <vt:lpstr>Слайд 5</vt:lpstr>
      <vt:lpstr>Слайд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 макулатуры Февраль 2015 года</dc:title>
  <dc:creator>Злата Александровна</dc:creator>
  <cp:lastModifiedBy>Злата Александровна</cp:lastModifiedBy>
  <cp:revision>3</cp:revision>
  <dcterms:created xsi:type="dcterms:W3CDTF">2015-03-31T03:12:47Z</dcterms:created>
  <dcterms:modified xsi:type="dcterms:W3CDTF">2015-03-31T03:41:26Z</dcterms:modified>
</cp:coreProperties>
</file>